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09FB56A2-263B-4ED9-AF91-A232D3E56893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9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46DE-91D3-42DC-B640-AB67010D2C59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6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C011-42E8-4F8B-A2F1-89D3D3E661EC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9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84D200-8EF1-479E-BF74-D5BE73168455}" type="slidenum">
              <a:rPr lang="nl-NL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7055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0137B-BDD4-476F-9D73-4AC2CD394207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09770D-A4AE-4980-841D-D38DE7AF3359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8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9462-F784-495B-A8B4-397AC986EECF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6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4C2A-3A54-442F-AFD0-4022FA72DC97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2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58F27-9F53-470D-8FFD-11CB2CBEED0F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8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1DE8B7-2A01-4376-BF6E-83B54E5F7D6E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5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2FA015-64EF-45B7-9ED5-959859B03AE2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4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lumMod val="60000"/>
                  <a:lumOff val="4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941C-A9F7-452D-8579-DFA9F190F4E2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</a:rPr>
              <a:pPr/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3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>
                  <a:lumMod val="60000"/>
                  <a:lumOff val="40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CE8A3-BD4C-481F-8F6D-0F8FCF97E2F0}" type="slidenum">
              <a:rPr lang="nl-NL" smtClean="0">
                <a:solidFill>
                  <a:srgbClr val="676A55">
                    <a:lumMod val="60000"/>
                    <a:lumOff val="4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>
              <a:solidFill>
                <a:srgbClr val="676A55">
                  <a:lumMod val="60000"/>
                  <a:lumOff val="4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8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hura.nl/dbweb/products/Ned/detailAAS.asp?ProductID=2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nl-NL" sz="6600" dirty="0" smtClean="0">
                <a:solidFill>
                  <a:schemeClr val="tx1"/>
                </a:solidFill>
              </a:rPr>
              <a:t/>
            </a:r>
            <a:br>
              <a:rPr lang="nl-NL" sz="6600" dirty="0" smtClean="0">
                <a:solidFill>
                  <a:schemeClr val="tx1"/>
                </a:solidFill>
              </a:rPr>
            </a:br>
            <a:r>
              <a:rPr lang="nl-NL" sz="6200" dirty="0" smtClean="0">
                <a:solidFill>
                  <a:schemeClr val="tx1"/>
                </a:solidFill>
              </a:rPr>
              <a:t> </a:t>
            </a:r>
            <a:r>
              <a:rPr lang="nl-NL" sz="6200" dirty="0">
                <a:solidFill>
                  <a:schemeClr val="tx1"/>
                </a:solidFill>
              </a:rPr>
              <a:t/>
            </a:r>
            <a:br>
              <a:rPr lang="nl-NL" sz="6200" dirty="0">
                <a:solidFill>
                  <a:schemeClr val="tx1"/>
                </a:solidFill>
              </a:rPr>
            </a:br>
            <a:r>
              <a:rPr lang="nl-NL" sz="6200" dirty="0" smtClean="0">
                <a:solidFill>
                  <a:schemeClr val="tx1"/>
                </a:solidFill>
              </a:rPr>
              <a:t>Snijbloemen</a:t>
            </a:r>
            <a:endParaRPr lang="nl-NL" sz="62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10 stuks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4718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Physalis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alkekengi</a:t>
            </a:r>
            <a:endParaRPr lang="nl-NL" dirty="0">
              <a:solidFill>
                <a:schemeClr val="tx1"/>
              </a:solidFill>
            </a:endParaRPr>
          </a:p>
        </p:txBody>
      </p:sp>
      <p:graphicFrame>
        <p:nvGraphicFramePr>
          <p:cNvPr id="814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949125"/>
              </p:ext>
            </p:extLst>
          </p:nvPr>
        </p:nvGraphicFramePr>
        <p:xfrm>
          <a:off x="4355976" y="1340768"/>
          <a:ext cx="3867473" cy="441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afbeelding" r:id="rId3" imgW="2505425" imgH="3505689" progId="Paint.Picture">
                  <p:embed/>
                </p:oleObj>
              </mc:Choice>
              <mc:Fallback>
                <p:oleObj name="Bitmapafbeelding" r:id="rId3" imgW="2505425" imgH="350568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340768"/>
                        <a:ext cx="3867473" cy="441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4084" name="Text Box 4"/>
          <p:cNvSpPr txBox="1">
            <a:spLocks noChangeArrowheads="1"/>
          </p:cNvSpPr>
          <p:nvPr/>
        </p:nvSpPr>
        <p:spPr bwMode="auto">
          <a:xfrm>
            <a:off x="4355976" y="5877272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lampionplant</a:t>
            </a:r>
          </a:p>
        </p:txBody>
      </p:sp>
    </p:spTree>
    <p:extLst>
      <p:ext uri="{BB962C8B-B14F-4D97-AF65-F5344CB8AC3E}">
        <p14:creationId xmlns:p14="http://schemas.microsoft.com/office/powerpoint/2010/main" val="11762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2" grpId="0" autoUpdateAnimBg="0"/>
      <p:bldP spid="81408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838" y="332656"/>
            <a:ext cx="7239000" cy="1143000"/>
          </a:xfrm>
        </p:spPr>
        <p:txBody>
          <a:bodyPr/>
          <a:lstStyle/>
          <a:p>
            <a:pPr algn="r"/>
            <a:r>
              <a:rPr lang="nl-NL" dirty="0">
                <a:solidFill>
                  <a:schemeClr val="tx1"/>
                </a:solidFill>
              </a:rPr>
              <a:t>Rosa cultivars</a:t>
            </a:r>
          </a:p>
        </p:txBody>
      </p:sp>
      <p:pic>
        <p:nvPicPr>
          <p:cNvPr id="787464" name="Picture 8" descr="Rosa_s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781300"/>
            <a:ext cx="3463925" cy="2598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59" name="Picture 3" descr="rosa_ht_peace_mme_a_meil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871912" cy="3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7460" name="Text Box 4"/>
          <p:cNvSpPr txBox="1">
            <a:spLocks noChangeArrowheads="1"/>
          </p:cNvSpPr>
          <p:nvPr/>
        </p:nvSpPr>
        <p:spPr bwMode="auto">
          <a:xfrm>
            <a:off x="971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roos</a:t>
            </a:r>
          </a:p>
        </p:txBody>
      </p:sp>
    </p:spTree>
    <p:extLst>
      <p:ext uri="{BB962C8B-B14F-4D97-AF65-F5344CB8AC3E}">
        <p14:creationId xmlns:p14="http://schemas.microsoft.com/office/powerpoint/2010/main" val="339815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58" grpId="0" autoUpdateAnimBg="0"/>
      <p:bldP spid="78746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7772400" cy="1143000"/>
          </a:xfrm>
        </p:spPr>
        <p:txBody>
          <a:bodyPr/>
          <a:lstStyle/>
          <a:p>
            <a:r>
              <a:rPr lang="nl-NL" sz="6600" dirty="0" smtClean="0">
                <a:solidFill>
                  <a:schemeClr val="tx1"/>
                </a:solidFill>
              </a:rPr>
              <a:t/>
            </a:r>
            <a:br>
              <a:rPr lang="nl-NL" sz="6600" dirty="0" smtClean="0">
                <a:solidFill>
                  <a:schemeClr val="tx1"/>
                </a:solidFill>
              </a:rPr>
            </a:br>
            <a:r>
              <a:rPr lang="nl-NL" sz="6200" dirty="0" smtClean="0">
                <a:solidFill>
                  <a:schemeClr val="tx1"/>
                </a:solidFill>
              </a:rPr>
              <a:t>Anthurium </a:t>
            </a:r>
            <a:r>
              <a:rPr lang="nl-NL" sz="6200" dirty="0">
                <a:solidFill>
                  <a:schemeClr val="tx1"/>
                </a:solidFill>
              </a:rPr>
              <a:t/>
            </a:r>
            <a:br>
              <a:rPr lang="nl-NL" sz="6200" dirty="0">
                <a:solidFill>
                  <a:schemeClr val="tx1"/>
                </a:solidFill>
              </a:rPr>
            </a:br>
            <a:r>
              <a:rPr lang="nl-NL" sz="6200" dirty="0">
                <a:solidFill>
                  <a:schemeClr val="tx1"/>
                </a:solidFill>
              </a:rPr>
              <a:t>(</a:t>
            </a:r>
            <a:r>
              <a:rPr lang="nl-NL" sz="6200" dirty="0" err="1">
                <a:solidFill>
                  <a:schemeClr val="tx1"/>
                </a:solidFill>
              </a:rPr>
              <a:t>Andreanum</a:t>
            </a:r>
            <a:r>
              <a:rPr lang="nl-NL" sz="6200" dirty="0">
                <a:solidFill>
                  <a:schemeClr val="tx1"/>
                </a:solidFill>
              </a:rPr>
              <a:t> Groep)</a:t>
            </a:r>
          </a:p>
        </p:txBody>
      </p:sp>
      <p:pic>
        <p:nvPicPr>
          <p:cNvPr id="320520" name="Picture 8" descr="anthuriumDaniel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132856"/>
            <a:ext cx="30480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0523" name="Picture 11" descr="saa1pistache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2132856"/>
            <a:ext cx="3024334" cy="3024336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899592" y="450912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lakanthurium</a:t>
            </a:r>
          </a:p>
        </p:txBody>
      </p:sp>
    </p:spTree>
    <p:extLst>
      <p:ext uri="{BB962C8B-B14F-4D97-AF65-F5344CB8AC3E}">
        <p14:creationId xmlns:p14="http://schemas.microsoft.com/office/powerpoint/2010/main" val="16987324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utoUpdateAnimBg="0"/>
      <p:bldP spid="3205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929166" cy="1143000"/>
          </a:xfrm>
        </p:spPr>
        <p:txBody>
          <a:bodyPr/>
          <a:lstStyle/>
          <a:p>
            <a:r>
              <a:rPr lang="nl-NL" sz="6000" dirty="0">
                <a:solidFill>
                  <a:schemeClr val="tx1"/>
                </a:solidFill>
              </a:rPr>
              <a:t>Aster (Novi-</a:t>
            </a:r>
            <a:r>
              <a:rPr lang="nl-NL" sz="6000" dirty="0" err="1">
                <a:solidFill>
                  <a:schemeClr val="tx1"/>
                </a:solidFill>
              </a:rPr>
              <a:t>belgii</a:t>
            </a:r>
            <a:r>
              <a:rPr lang="nl-NL" sz="6000" dirty="0">
                <a:solidFill>
                  <a:schemeClr val="tx1"/>
                </a:solidFill>
              </a:rPr>
              <a:t> Groep)</a:t>
            </a:r>
          </a:p>
        </p:txBody>
      </p:sp>
      <p:pic>
        <p:nvPicPr>
          <p:cNvPr id="422924" name="Picture 1036" descr="Aster novi-belgii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60512"/>
            <a:ext cx="2976038" cy="4389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22926" name="Object 1038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70443471"/>
              </p:ext>
            </p:extLst>
          </p:nvPr>
        </p:nvGraphicFramePr>
        <p:xfrm>
          <a:off x="4935537" y="1988840"/>
          <a:ext cx="3730625" cy="343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afbeelding" r:id="rId4" imgW="5180952" imgH="4772691" progId="Paint.Picture">
                  <p:embed/>
                </p:oleObj>
              </mc:Choice>
              <mc:Fallback>
                <p:oleObj name="Bitmapafbeelding" r:id="rId4" imgW="5180952" imgH="47726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7" y="1988840"/>
                        <a:ext cx="3730625" cy="343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6" name="Text Box 1028"/>
          <p:cNvSpPr txBox="1">
            <a:spLocks noChangeArrowheads="1"/>
          </p:cNvSpPr>
          <p:nvPr/>
        </p:nvSpPr>
        <p:spPr bwMode="auto">
          <a:xfrm>
            <a:off x="1547664" y="6093296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herfstaster</a:t>
            </a:r>
          </a:p>
        </p:txBody>
      </p:sp>
    </p:spTree>
    <p:extLst>
      <p:ext uri="{BB962C8B-B14F-4D97-AF65-F5344CB8AC3E}">
        <p14:creationId xmlns:p14="http://schemas.microsoft.com/office/powerpoint/2010/main" val="2381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4" grpId="0" autoUpdateAnimBg="0"/>
      <p:bldP spid="4229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758850"/>
            <a:ext cx="8134350" cy="1143000"/>
          </a:xfrm>
        </p:spPr>
        <p:txBody>
          <a:bodyPr/>
          <a:lstStyle/>
          <a:p>
            <a:r>
              <a:rPr lang="nl-NL" sz="6000" dirty="0">
                <a:solidFill>
                  <a:schemeClr val="tx1"/>
                </a:solidFill>
              </a:rPr>
              <a:t>Chrysanthemum (</a:t>
            </a:r>
            <a:r>
              <a:rPr lang="nl-NL" sz="6000" dirty="0" err="1">
                <a:solidFill>
                  <a:schemeClr val="tx1"/>
                </a:solidFill>
              </a:rPr>
              <a:t>Indicum</a:t>
            </a:r>
            <a:r>
              <a:rPr lang="nl-NL" sz="6000" dirty="0">
                <a:solidFill>
                  <a:schemeClr val="tx1"/>
                </a:solidFill>
              </a:rPr>
              <a:t> Groep)</a:t>
            </a:r>
          </a:p>
        </p:txBody>
      </p:sp>
      <p:pic>
        <p:nvPicPr>
          <p:cNvPr id="937987" name="Picture 3" descr="Chrysanthemum%20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16113"/>
            <a:ext cx="4752975" cy="3386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1187450" y="58054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chrysant</a:t>
            </a:r>
          </a:p>
        </p:txBody>
      </p:sp>
      <p:pic>
        <p:nvPicPr>
          <p:cNvPr id="456711" name="Picture 7" descr="project_alinea_8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2763838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1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 autoUpdateAnimBg="0"/>
      <p:bldP spid="4567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8424936" cy="1143000"/>
          </a:xfrm>
        </p:spPr>
        <p:txBody>
          <a:bodyPr/>
          <a:lstStyle/>
          <a:p>
            <a:r>
              <a:rPr lang="nl-NL" sz="6600" dirty="0" err="1">
                <a:solidFill>
                  <a:schemeClr val="tx1"/>
                </a:solidFill>
              </a:rPr>
              <a:t>Eustoma</a:t>
            </a:r>
            <a:r>
              <a:rPr lang="nl-NL" sz="6600" dirty="0">
                <a:solidFill>
                  <a:schemeClr val="tx1"/>
                </a:solidFill>
              </a:rPr>
              <a:t> </a:t>
            </a:r>
            <a:r>
              <a:rPr lang="nl-NL" sz="6600" dirty="0" err="1">
                <a:solidFill>
                  <a:schemeClr val="tx1"/>
                </a:solidFill>
              </a:rPr>
              <a:t>grandiflorum</a:t>
            </a:r>
            <a:endParaRPr lang="nl-NL" sz="6600" dirty="0">
              <a:solidFill>
                <a:schemeClr val="tx1"/>
              </a:solidFill>
            </a:endParaRPr>
          </a:p>
        </p:txBody>
      </p:sp>
      <p:graphicFrame>
        <p:nvGraphicFramePr>
          <p:cNvPr id="1053703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1692275" y="2205038"/>
          <a:ext cx="3243263" cy="324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-foto" r:id="rId3" imgW="2666667" imgH="2666667" progId="MSPhotoEd.3">
                  <p:embed/>
                </p:oleObj>
              </mc:Choice>
              <mc:Fallback>
                <p:oleObj name="Photo Editor-foto" r:id="rId3" imgW="2666667" imgH="26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205038"/>
                        <a:ext cx="3243263" cy="324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3699" name="Picture 3" descr="enc_48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89138"/>
            <a:ext cx="31686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700" name="Text Box 4"/>
          <p:cNvSpPr txBox="1">
            <a:spLocks noChangeArrowheads="1"/>
          </p:cNvSpPr>
          <p:nvPr/>
        </p:nvSpPr>
        <p:spPr bwMode="auto">
          <a:xfrm>
            <a:off x="1619672" y="5472112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 err="1">
                <a:solidFill>
                  <a:prstClr val="black"/>
                </a:solidFill>
                <a:latin typeface="Times New Roman" pitchFamily="18" charset="0"/>
              </a:rPr>
              <a:t>lisianthus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698" grpId="0" autoUpdateAnimBg="0"/>
      <p:bldP spid="105370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pPr algn="r"/>
            <a:r>
              <a:rPr lang="nl-NL" dirty="0" smtClean="0">
                <a:solidFill>
                  <a:schemeClr val="tx1"/>
                </a:solidFill>
              </a:rPr>
              <a:t>Gerbera </a:t>
            </a:r>
            <a:r>
              <a:rPr lang="nl-NL" dirty="0">
                <a:solidFill>
                  <a:schemeClr val="tx1"/>
                </a:solidFill>
              </a:rPr>
              <a:t>cultivars</a:t>
            </a:r>
          </a:p>
        </p:txBody>
      </p:sp>
      <p:pic>
        <p:nvPicPr>
          <p:cNvPr id="1062921" name="Picture 9" descr="MSObrgerm30_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56792"/>
            <a:ext cx="3452862" cy="40283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2915" name="Text Box 3"/>
          <p:cNvSpPr txBox="1">
            <a:spLocks noChangeArrowheads="1"/>
          </p:cNvSpPr>
          <p:nvPr/>
        </p:nvSpPr>
        <p:spPr bwMode="auto">
          <a:xfrm>
            <a:off x="3275856" y="5770562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gerbera</a:t>
            </a:r>
          </a:p>
        </p:txBody>
      </p:sp>
    </p:spTree>
    <p:extLst>
      <p:ext uri="{BB962C8B-B14F-4D97-AF65-F5344CB8AC3E}">
        <p14:creationId xmlns:p14="http://schemas.microsoft.com/office/powerpoint/2010/main" val="8262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2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914" grpId="0" autoUpdateAnimBg="0"/>
      <p:bldP spid="10629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Gladiolus cultivars</a:t>
            </a:r>
          </a:p>
        </p:txBody>
      </p:sp>
      <p:sp>
        <p:nvSpPr>
          <p:cNvPr id="970755" name="Text Box 3"/>
          <p:cNvSpPr txBox="1">
            <a:spLocks noChangeArrowheads="1"/>
          </p:cNvSpPr>
          <p:nvPr/>
        </p:nvSpPr>
        <p:spPr bwMode="auto">
          <a:xfrm>
            <a:off x="2123728" y="558924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gladiool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970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95059"/>
              </p:ext>
            </p:extLst>
          </p:nvPr>
        </p:nvGraphicFramePr>
        <p:xfrm>
          <a:off x="2123728" y="1378947"/>
          <a:ext cx="5357229" cy="4104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afbeelding" r:id="rId3" imgW="4439270" imgH="3400900" progId="Paint.Picture">
                  <p:embed/>
                </p:oleObj>
              </mc:Choice>
              <mc:Fallback>
                <p:oleObj name="Bitmapafbeelding" r:id="rId3" imgW="4439270" imgH="34009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378947"/>
                        <a:ext cx="5357229" cy="4104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4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4" grpId="0" autoUpdateAnimBg="0"/>
      <p:bldP spid="9707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r>
              <a:rPr lang="nl-NL" dirty="0" err="1">
                <a:solidFill>
                  <a:schemeClr val="tx1"/>
                </a:solidFill>
              </a:rPr>
              <a:t>Helianthus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annuus</a:t>
            </a:r>
            <a:endParaRPr lang="nl-NL" dirty="0">
              <a:solidFill>
                <a:schemeClr val="tx1"/>
              </a:solidFill>
            </a:endParaRP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574123"/>
              </p:ext>
            </p:extLst>
          </p:nvPr>
        </p:nvGraphicFramePr>
        <p:xfrm>
          <a:off x="1691680" y="1443037"/>
          <a:ext cx="6400800" cy="427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afbeelding" r:id="rId3" imgW="5285714" imgH="3591426" progId="Paint.Picture">
                  <p:embed/>
                </p:oleObj>
              </mc:Choice>
              <mc:Fallback>
                <p:oleObj name="Bitmapafbeelding" r:id="rId3" imgW="5285714" imgH="359142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443037"/>
                        <a:ext cx="6400800" cy="427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691680" y="5805264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>
                <a:solidFill>
                  <a:prstClr val="black"/>
                </a:solidFill>
                <a:latin typeface="Times New Roman" pitchFamily="18" charset="0"/>
              </a:rPr>
              <a:t>zonnebloem</a:t>
            </a:r>
          </a:p>
        </p:txBody>
      </p:sp>
    </p:spTree>
    <p:extLst>
      <p:ext uri="{BB962C8B-B14F-4D97-AF65-F5344CB8AC3E}">
        <p14:creationId xmlns:p14="http://schemas.microsoft.com/office/powerpoint/2010/main" val="17327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autoUpdateAnimBg="0"/>
      <p:bldP spid="44544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69590"/>
            <a:ext cx="8969424" cy="1143000"/>
          </a:xfrm>
        </p:spPr>
        <p:txBody>
          <a:bodyPr/>
          <a:lstStyle/>
          <a:p>
            <a:r>
              <a:rPr lang="nl-NL" sz="5400" dirty="0" err="1">
                <a:solidFill>
                  <a:schemeClr val="tx1"/>
                </a:solidFill>
              </a:rPr>
              <a:t>Leucospermum</a:t>
            </a:r>
            <a:r>
              <a:rPr lang="nl-NL" sz="5400" dirty="0">
                <a:solidFill>
                  <a:schemeClr val="tx1"/>
                </a:solidFill>
              </a:rPr>
              <a:t> </a:t>
            </a:r>
            <a:r>
              <a:rPr lang="nl-NL" sz="5400" dirty="0" err="1">
                <a:solidFill>
                  <a:schemeClr val="tx1"/>
                </a:solidFill>
              </a:rPr>
              <a:t>cordifolium</a:t>
            </a:r>
            <a:endParaRPr lang="nl-NL" sz="5400" dirty="0">
              <a:solidFill>
                <a:schemeClr val="tx1"/>
              </a:solidFill>
            </a:endParaRPr>
          </a:p>
        </p:txBody>
      </p:sp>
      <p:pic>
        <p:nvPicPr>
          <p:cNvPr id="754691" name="Picture 3" descr="22-6-leucospermum-cordifolium-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95400"/>
            <a:ext cx="4818062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4692" name="Text Box 4"/>
          <p:cNvSpPr txBox="1">
            <a:spLocks noChangeArrowheads="1"/>
          </p:cNvSpPr>
          <p:nvPr/>
        </p:nvSpPr>
        <p:spPr bwMode="auto">
          <a:xfrm>
            <a:off x="3467100" y="55260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 dirty="0" err="1">
                <a:solidFill>
                  <a:prstClr val="black"/>
                </a:solidFill>
                <a:latin typeface="Times New Roman" pitchFamily="18" charset="0"/>
              </a:rPr>
              <a:t>speldekussen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0" grpId="0" autoUpdateAnimBg="0"/>
      <p:bldP spid="75469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Gieterij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</Words>
  <Application>Microsoft Office PowerPoint</Application>
  <PresentationFormat>Diavoorstelling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Thermal</vt:lpstr>
      <vt:lpstr>Bitmapafbeelding</vt:lpstr>
      <vt:lpstr>Photo Editor-foto</vt:lpstr>
      <vt:lpstr>   Snijbloemen</vt:lpstr>
      <vt:lpstr> Anthurium  (Andreanum Groep)</vt:lpstr>
      <vt:lpstr>Aster (Novi-belgii Groep)</vt:lpstr>
      <vt:lpstr>Chrysanthemum (Indicum Groep)</vt:lpstr>
      <vt:lpstr>Eustoma grandiflorum</vt:lpstr>
      <vt:lpstr>Gerbera cultivars</vt:lpstr>
      <vt:lpstr>Gladiolus cultivars</vt:lpstr>
      <vt:lpstr>Helianthus annuus</vt:lpstr>
      <vt:lpstr>Leucospermum cordifolium</vt:lpstr>
      <vt:lpstr>Physalis alkekengi</vt:lpstr>
      <vt:lpstr>Rosa cultivars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Snijbloemen</dc:title>
  <dc:creator>Bianca Harink</dc:creator>
  <cp:lastModifiedBy>Bianca Harink</cp:lastModifiedBy>
  <cp:revision>1</cp:revision>
  <dcterms:created xsi:type="dcterms:W3CDTF">2015-09-16T09:48:36Z</dcterms:created>
  <dcterms:modified xsi:type="dcterms:W3CDTF">2015-09-16T09:53:18Z</dcterms:modified>
</cp:coreProperties>
</file>